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2" r:id="rId1"/>
    <p:sldMasterId id="2147483675" r:id="rId2"/>
  </p:sldMasterIdLst>
  <p:notesMasterIdLst>
    <p:notesMasterId r:id="rId4"/>
  </p:notesMasterIdLst>
  <p:handoutMasterIdLst>
    <p:handoutMasterId r:id="rId5"/>
  </p:handoutMasterIdLst>
  <p:sldIdLst>
    <p:sldId id="712" r:id="rId3"/>
  </p:sldIdLst>
  <p:sldSz cx="9906000" cy="6858000" type="A4"/>
  <p:notesSz cx="6735763" cy="9866313"/>
  <p:defaultTextStyle>
    <a:defPPr>
      <a:defRPr lang="ja-JP"/>
    </a:defPPr>
    <a:lvl1pPr marL="0" algn="l" defTabSz="816351" rtl="0" eaLnBrk="1" latinLnBrk="0" hangingPunct="1">
      <a:defRPr kumimoji="1" sz="1600" kern="1200">
        <a:solidFill>
          <a:schemeClr val="tx1"/>
        </a:solidFill>
        <a:latin typeface="+mn-lt"/>
        <a:ea typeface="+mn-ea"/>
        <a:cs typeface="+mn-cs"/>
      </a:defRPr>
    </a:lvl1pPr>
    <a:lvl2pPr marL="408176" algn="l" defTabSz="816351" rtl="0" eaLnBrk="1" latinLnBrk="0" hangingPunct="1">
      <a:defRPr kumimoji="1" sz="1600" kern="1200">
        <a:solidFill>
          <a:schemeClr val="tx1"/>
        </a:solidFill>
        <a:latin typeface="+mn-lt"/>
        <a:ea typeface="+mn-ea"/>
        <a:cs typeface="+mn-cs"/>
      </a:defRPr>
    </a:lvl2pPr>
    <a:lvl3pPr marL="816351" algn="l" defTabSz="816351" rtl="0" eaLnBrk="1" latinLnBrk="0" hangingPunct="1">
      <a:defRPr kumimoji="1" sz="1600" kern="1200">
        <a:solidFill>
          <a:schemeClr val="tx1"/>
        </a:solidFill>
        <a:latin typeface="+mn-lt"/>
        <a:ea typeface="+mn-ea"/>
        <a:cs typeface="+mn-cs"/>
      </a:defRPr>
    </a:lvl3pPr>
    <a:lvl4pPr marL="1224527" algn="l" defTabSz="816351" rtl="0" eaLnBrk="1" latinLnBrk="0" hangingPunct="1">
      <a:defRPr kumimoji="1" sz="1600" kern="1200">
        <a:solidFill>
          <a:schemeClr val="tx1"/>
        </a:solidFill>
        <a:latin typeface="+mn-lt"/>
        <a:ea typeface="+mn-ea"/>
        <a:cs typeface="+mn-cs"/>
      </a:defRPr>
    </a:lvl4pPr>
    <a:lvl5pPr marL="1632703" algn="l" defTabSz="816351" rtl="0" eaLnBrk="1" latinLnBrk="0" hangingPunct="1">
      <a:defRPr kumimoji="1" sz="1600" kern="1200">
        <a:solidFill>
          <a:schemeClr val="tx1"/>
        </a:solidFill>
        <a:latin typeface="+mn-lt"/>
        <a:ea typeface="+mn-ea"/>
        <a:cs typeface="+mn-cs"/>
      </a:defRPr>
    </a:lvl5pPr>
    <a:lvl6pPr marL="2040878" algn="l" defTabSz="816351" rtl="0" eaLnBrk="1" latinLnBrk="0" hangingPunct="1">
      <a:defRPr kumimoji="1" sz="1600" kern="1200">
        <a:solidFill>
          <a:schemeClr val="tx1"/>
        </a:solidFill>
        <a:latin typeface="+mn-lt"/>
        <a:ea typeface="+mn-ea"/>
        <a:cs typeface="+mn-cs"/>
      </a:defRPr>
    </a:lvl6pPr>
    <a:lvl7pPr marL="2449054" algn="l" defTabSz="816351" rtl="0" eaLnBrk="1" latinLnBrk="0" hangingPunct="1">
      <a:defRPr kumimoji="1" sz="1600" kern="1200">
        <a:solidFill>
          <a:schemeClr val="tx1"/>
        </a:solidFill>
        <a:latin typeface="+mn-lt"/>
        <a:ea typeface="+mn-ea"/>
        <a:cs typeface="+mn-cs"/>
      </a:defRPr>
    </a:lvl7pPr>
    <a:lvl8pPr marL="2857229" algn="l" defTabSz="816351" rtl="0" eaLnBrk="1" latinLnBrk="0" hangingPunct="1">
      <a:defRPr kumimoji="1" sz="1600" kern="1200">
        <a:solidFill>
          <a:schemeClr val="tx1"/>
        </a:solidFill>
        <a:latin typeface="+mn-lt"/>
        <a:ea typeface="+mn-ea"/>
        <a:cs typeface="+mn-cs"/>
      </a:defRPr>
    </a:lvl8pPr>
    <a:lvl9pPr marL="3265405" algn="l" defTabSz="816351" rtl="0" eaLnBrk="1" latinLnBrk="0" hangingPunct="1">
      <a:defRPr kumimoji="1"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6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FFFF99"/>
    <a:srgbClr val="5F5F5F"/>
    <a:srgbClr val="808080"/>
    <a:srgbClr val="66FFFF"/>
    <a:srgbClr val="CCFFFF"/>
    <a:srgbClr val="FF00FF"/>
    <a:srgbClr val="FFFFCC"/>
    <a:srgbClr val="F0F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38" autoAdjust="0"/>
    <p:restoredTop sz="87192" autoAdjust="0"/>
  </p:normalViewPr>
  <p:slideViewPr>
    <p:cSldViewPr showGuides="1">
      <p:cViewPr varScale="1">
        <p:scale>
          <a:sx n="64" d="100"/>
          <a:sy n="64" d="100"/>
        </p:scale>
        <p:origin x="1770" y="72"/>
      </p:cViewPr>
      <p:guideLst>
        <p:guide orient="horz" pos="2160"/>
        <p:guide pos="3169"/>
      </p:guideLst>
    </p:cSldViewPr>
  </p:slideViewPr>
  <p:outlineViewPr>
    <p:cViewPr>
      <p:scale>
        <a:sx n="33" d="100"/>
        <a:sy n="33" d="100"/>
      </p:scale>
      <p:origin x="73" y="10834"/>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0"/>
            <a:ext cx="2918621" cy="493237"/>
          </a:xfrm>
          <a:prstGeom prst="rect">
            <a:avLst/>
          </a:prstGeom>
        </p:spPr>
        <p:txBody>
          <a:bodyPr vert="horz" lIns="90638" tIns="45318" rIns="90638" bIns="45318" rtlCol="0"/>
          <a:lstStyle>
            <a:lvl1pPr algn="r">
              <a:defRPr sz="1200"/>
            </a:lvl1pPr>
          </a:lstStyle>
          <a:p>
            <a:fld id="{AE96DAEB-075C-49ED-BDFB-0A50024C5FA8}" type="datetimeFigureOut">
              <a:rPr kumimoji="1" lang="ja-JP" altLang="en-US" smtClean="0"/>
              <a:pPr/>
              <a:t>2020/10/30</a:t>
            </a:fld>
            <a:endParaRPr kumimoji="1" lang="ja-JP" altLang="en-US"/>
          </a:p>
        </p:txBody>
      </p:sp>
      <p:sp>
        <p:nvSpPr>
          <p:cNvPr id="4" name="フッター プレースホルダー 3"/>
          <p:cNvSpPr>
            <a:spLocks noGrp="1"/>
          </p:cNvSpPr>
          <p:nvPr>
            <p:ph type="ftr" sz="quarter" idx="2"/>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2"/>
            <a:ext cx="2918621" cy="493236"/>
          </a:xfrm>
          <a:prstGeom prst="rect">
            <a:avLst/>
          </a:prstGeom>
        </p:spPr>
        <p:txBody>
          <a:bodyPr vert="horz" lIns="90638" tIns="45318" rIns="90638" bIns="45318" rtlCol="0" anchor="b"/>
          <a:lstStyle>
            <a:lvl1pPr algn="r">
              <a:defRPr sz="1200"/>
            </a:lvl1pPr>
          </a:lstStyle>
          <a:p>
            <a:fld id="{A4DFCC5E-F22F-4FD2-BA1E-44394A1FE845}" type="slidenum">
              <a:rPr kumimoji="1" lang="ja-JP" altLang="en-US" smtClean="0"/>
              <a:pPr/>
              <a:t>‹#›</a:t>
            </a:fld>
            <a:endParaRPr kumimoji="1" lang="ja-JP" altLang="en-US"/>
          </a:p>
        </p:txBody>
      </p:sp>
    </p:spTree>
    <p:extLst>
      <p:ext uri="{BB962C8B-B14F-4D97-AF65-F5344CB8AC3E}">
        <p14:creationId xmlns:p14="http://schemas.microsoft.com/office/powerpoint/2010/main" val="2396949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32" tIns="45314" rIns="90632" bIns="4531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4" y="0"/>
            <a:ext cx="2918621" cy="493237"/>
          </a:xfrm>
          <a:prstGeom prst="rect">
            <a:avLst/>
          </a:prstGeom>
        </p:spPr>
        <p:txBody>
          <a:bodyPr vert="horz" lIns="90632" tIns="45314" rIns="90632" bIns="45314" rtlCol="0"/>
          <a:lstStyle>
            <a:lvl1pPr algn="r">
              <a:defRPr sz="1200"/>
            </a:lvl1pPr>
          </a:lstStyle>
          <a:p>
            <a:fld id="{3A8C5EC3-8E36-44D3-A343-328C9493564F}" type="datetimeFigureOut">
              <a:rPr kumimoji="1" lang="ja-JP" altLang="en-US" smtClean="0"/>
              <a:pPr/>
              <a:t>2020/10/30</a:t>
            </a:fld>
            <a:endParaRPr kumimoji="1" lang="ja-JP" altLang="en-US" dirty="0"/>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32" tIns="45314" rIns="90632" bIns="45314" rtlCol="0" anchor="ctr"/>
          <a:lstStyle/>
          <a:p>
            <a:endParaRPr lang="ja-JP" altLang="en-US" dirty="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2" tIns="45314" rIns="90632" bIns="453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3"/>
            <a:ext cx="2918621" cy="493236"/>
          </a:xfrm>
          <a:prstGeom prst="rect">
            <a:avLst/>
          </a:prstGeom>
        </p:spPr>
        <p:txBody>
          <a:bodyPr vert="horz" lIns="90632" tIns="45314" rIns="90632" bIns="4531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4" y="9371503"/>
            <a:ext cx="2918621" cy="493236"/>
          </a:xfrm>
          <a:prstGeom prst="rect">
            <a:avLst/>
          </a:prstGeom>
        </p:spPr>
        <p:txBody>
          <a:bodyPr vert="horz" lIns="90632" tIns="45314" rIns="90632" bIns="45314" rtlCol="0" anchor="b"/>
          <a:lstStyle>
            <a:lvl1pPr algn="r">
              <a:defRPr sz="1200"/>
            </a:lvl1pPr>
          </a:lstStyle>
          <a:p>
            <a:fld id="{B7B019CB-622B-414A-A488-D865B42F27A8}" type="slidenum">
              <a:rPr kumimoji="1" lang="ja-JP" altLang="en-US" smtClean="0"/>
              <a:pPr/>
              <a:t>‹#›</a:t>
            </a:fld>
            <a:endParaRPr kumimoji="1" lang="ja-JP" altLang="en-US" dirty="0"/>
          </a:p>
        </p:txBody>
      </p:sp>
    </p:spTree>
    <p:extLst>
      <p:ext uri="{BB962C8B-B14F-4D97-AF65-F5344CB8AC3E}">
        <p14:creationId xmlns:p14="http://schemas.microsoft.com/office/powerpoint/2010/main" val="2174688032"/>
      </p:ext>
    </p:extLst>
  </p:cSld>
  <p:clrMap bg1="lt1" tx1="dk1" bg2="lt2" tx2="dk2" accent1="accent1" accent2="accent2" accent3="accent3" accent4="accent4" accent5="accent5" accent6="accent6" hlink="hlink" folHlink="folHlink"/>
  <p:hf hdr="0" ftr="0" dt="0"/>
  <p:notesStyle>
    <a:lvl1pPr marL="0" algn="l" defTabSz="816351" rtl="0" eaLnBrk="1" latinLnBrk="0" hangingPunct="1">
      <a:defRPr kumimoji="1" sz="1100" kern="1200">
        <a:solidFill>
          <a:schemeClr val="tx1"/>
        </a:solidFill>
        <a:latin typeface="+mn-lt"/>
        <a:ea typeface="+mn-ea"/>
        <a:cs typeface="+mn-cs"/>
      </a:defRPr>
    </a:lvl1pPr>
    <a:lvl2pPr marL="408176" algn="l" defTabSz="816351" rtl="0" eaLnBrk="1" latinLnBrk="0" hangingPunct="1">
      <a:defRPr kumimoji="1" sz="1100" kern="1200">
        <a:solidFill>
          <a:schemeClr val="tx1"/>
        </a:solidFill>
        <a:latin typeface="+mn-lt"/>
        <a:ea typeface="+mn-ea"/>
        <a:cs typeface="+mn-cs"/>
      </a:defRPr>
    </a:lvl2pPr>
    <a:lvl3pPr marL="816351" algn="l" defTabSz="816351" rtl="0" eaLnBrk="1" latinLnBrk="0" hangingPunct="1">
      <a:defRPr kumimoji="1" sz="1100" kern="1200">
        <a:solidFill>
          <a:schemeClr val="tx1"/>
        </a:solidFill>
        <a:latin typeface="+mn-lt"/>
        <a:ea typeface="+mn-ea"/>
        <a:cs typeface="+mn-cs"/>
      </a:defRPr>
    </a:lvl3pPr>
    <a:lvl4pPr marL="1224527" algn="l" defTabSz="816351" rtl="0" eaLnBrk="1" latinLnBrk="0" hangingPunct="1">
      <a:defRPr kumimoji="1" sz="1100" kern="1200">
        <a:solidFill>
          <a:schemeClr val="tx1"/>
        </a:solidFill>
        <a:latin typeface="+mn-lt"/>
        <a:ea typeface="+mn-ea"/>
        <a:cs typeface="+mn-cs"/>
      </a:defRPr>
    </a:lvl4pPr>
    <a:lvl5pPr marL="1632703" algn="l" defTabSz="816351" rtl="0" eaLnBrk="1" latinLnBrk="0" hangingPunct="1">
      <a:defRPr kumimoji="1" sz="1100" kern="1200">
        <a:solidFill>
          <a:schemeClr val="tx1"/>
        </a:solidFill>
        <a:latin typeface="+mn-lt"/>
        <a:ea typeface="+mn-ea"/>
        <a:cs typeface="+mn-cs"/>
      </a:defRPr>
    </a:lvl5pPr>
    <a:lvl6pPr marL="2040878" algn="l" defTabSz="816351" rtl="0" eaLnBrk="1" latinLnBrk="0" hangingPunct="1">
      <a:defRPr kumimoji="1" sz="1100" kern="1200">
        <a:solidFill>
          <a:schemeClr val="tx1"/>
        </a:solidFill>
        <a:latin typeface="+mn-lt"/>
        <a:ea typeface="+mn-ea"/>
        <a:cs typeface="+mn-cs"/>
      </a:defRPr>
    </a:lvl6pPr>
    <a:lvl7pPr marL="2449054" algn="l" defTabSz="816351" rtl="0" eaLnBrk="1" latinLnBrk="0" hangingPunct="1">
      <a:defRPr kumimoji="1" sz="1100" kern="1200">
        <a:solidFill>
          <a:schemeClr val="tx1"/>
        </a:solidFill>
        <a:latin typeface="+mn-lt"/>
        <a:ea typeface="+mn-ea"/>
        <a:cs typeface="+mn-cs"/>
      </a:defRPr>
    </a:lvl7pPr>
    <a:lvl8pPr marL="2857229" algn="l" defTabSz="816351" rtl="0" eaLnBrk="1" latinLnBrk="0" hangingPunct="1">
      <a:defRPr kumimoji="1" sz="1100" kern="1200">
        <a:solidFill>
          <a:schemeClr val="tx1"/>
        </a:solidFill>
        <a:latin typeface="+mn-lt"/>
        <a:ea typeface="+mn-ea"/>
        <a:cs typeface="+mn-cs"/>
      </a:defRPr>
    </a:lvl8pPr>
    <a:lvl9pPr marL="3265405" algn="l" defTabSz="816351" rtl="0" eaLnBrk="1" latinLnBrk="0" hangingPunct="1">
      <a:defRPr kumimoji="1"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58900" y="1193800"/>
            <a:ext cx="4079875" cy="2824163"/>
          </a:xfrm>
        </p:spPr>
      </p:sp>
      <p:sp>
        <p:nvSpPr>
          <p:cNvPr id="3" name="ノート プレースホルダー 2"/>
          <p:cNvSpPr>
            <a:spLocks noGrp="1"/>
          </p:cNvSpPr>
          <p:nvPr>
            <p:ph type="body" idx="1"/>
          </p:nvPr>
        </p:nvSpPr>
        <p:spPr/>
        <p:txBody>
          <a:bodyPr/>
          <a:lstStyle/>
          <a:p>
            <a:pPr lvl="0"/>
            <a:endParaRPr lang="ja-JP" altLang="ja-JP"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9CCE25D2-FCD5-4BA2-9BBF-06C1097912AA}"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196219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sz="1200" b="1"/>
            </a:lvl1pPr>
          </a:lstStyle>
          <a:p>
            <a:fld id="{B92EF94C-45BD-44A6-A547-E48BE4B28AB4}" type="slidenum">
              <a:rPr lang="ja-JP" altLang="en-US" smtClean="0"/>
              <a:pPr/>
              <a:t>‹#›</a:t>
            </a:fld>
            <a:endParaRPr lang="ja-JP" altLang="en-US" dirty="0"/>
          </a:p>
        </p:txBody>
      </p:sp>
    </p:spTree>
    <p:extLst>
      <p:ext uri="{BB962C8B-B14F-4D97-AF65-F5344CB8AC3E}">
        <p14:creationId xmlns:p14="http://schemas.microsoft.com/office/powerpoint/2010/main" val="9264290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7892191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2909210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9140559" y="6462011"/>
            <a:ext cx="713284" cy="365125"/>
          </a:xfrm>
          <a:ln>
            <a:noFill/>
          </a:ln>
        </p:spPr>
        <p:txBody>
          <a:bodyPr/>
          <a:lstStyle>
            <a:lvl1pPr algn="r">
              <a:defRPr sz="1300">
                <a:solidFill>
                  <a:schemeClr val="tx1"/>
                </a:solidFill>
                <a:latin typeface="HG創英角ｺﾞｼｯｸUB" panose="020B0909000000000000" pitchFamily="49" charset="-128"/>
                <a:ea typeface="HG創英角ｺﾞｼｯｸUB" panose="020B0909000000000000" pitchFamily="49" charset="-128"/>
              </a:defRPr>
            </a:lvl1pPr>
          </a:lstStyle>
          <a:p>
            <a:fld id="{B92EF94C-45BD-44A6-A547-E48BE4B28AB4}" type="slidenum">
              <a:rPr lang="ja-JP" altLang="en-US" smtClean="0"/>
              <a:pPr/>
              <a:t>‹#›</a:t>
            </a:fld>
            <a:endParaRPr lang="ja-JP" altLang="en-US" dirty="0"/>
          </a:p>
        </p:txBody>
      </p:sp>
    </p:spTree>
    <p:extLst>
      <p:ext uri="{BB962C8B-B14F-4D97-AF65-F5344CB8AC3E}">
        <p14:creationId xmlns:p14="http://schemas.microsoft.com/office/powerpoint/2010/main" val="33696542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9140559" y="6462011"/>
            <a:ext cx="713284" cy="365125"/>
          </a:xfrm>
          <a:ln>
            <a:noFill/>
          </a:ln>
        </p:spPr>
        <p:txBody>
          <a:bodyPr/>
          <a:lstStyle>
            <a:lvl1pPr algn="r">
              <a:defRPr sz="1300">
                <a:solidFill>
                  <a:schemeClr val="tx1"/>
                </a:solidFill>
                <a:latin typeface="HG創英角ｺﾞｼｯｸUB" panose="020B0909000000000000" pitchFamily="49" charset="-128"/>
                <a:ea typeface="HG創英角ｺﾞｼｯｸUB" panose="020B0909000000000000" pitchFamily="49" charset="-128"/>
              </a:defRPr>
            </a:lvl1pPr>
          </a:lstStyle>
          <a:p>
            <a:fld id="{B92EF94C-45BD-44A6-A547-E48BE4B28AB4}" type="slidenum">
              <a:rPr lang="ja-JP" altLang="en-US" smtClean="0"/>
              <a:pPr/>
              <a:t>‹#›</a:t>
            </a:fld>
            <a:endParaRPr lang="ja-JP" altLang="en-US" dirty="0"/>
          </a:p>
        </p:txBody>
      </p:sp>
    </p:spTree>
    <p:extLst>
      <p:ext uri="{BB962C8B-B14F-4D97-AF65-F5344CB8AC3E}">
        <p14:creationId xmlns:p14="http://schemas.microsoft.com/office/powerpoint/2010/main" val="4837885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403930930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9625958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2501502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15356525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smtClean="0"/>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1365391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4171708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3971067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30541250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36274478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smtClean="0"/>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40732608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27036622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154353306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9140559" y="6462011"/>
            <a:ext cx="713284" cy="365125"/>
          </a:xfrm>
          <a:ln>
            <a:noFill/>
          </a:ln>
        </p:spPr>
        <p:txBody>
          <a:bodyPr/>
          <a:lstStyle>
            <a:lvl1pPr algn="r">
              <a:defRPr sz="1300">
                <a:solidFill>
                  <a:schemeClr val="tx1"/>
                </a:solidFill>
                <a:latin typeface="HG創英角ｺﾞｼｯｸUB" panose="020B0909000000000000" pitchFamily="49" charset="-128"/>
                <a:ea typeface="HG創英角ｺﾞｼｯｸUB" panose="020B0909000000000000" pitchFamily="49" charset="-128"/>
              </a:defRPr>
            </a:lvl1pPr>
          </a:lstStyle>
          <a:p>
            <a:fld id="{B92EF94C-45BD-44A6-A547-E48BE4B28AB4}" type="slidenum">
              <a:rPr lang="ja-JP" altLang="en-US" smtClean="0"/>
              <a:pPr/>
              <a:t>‹#›</a:t>
            </a:fld>
            <a:endParaRPr lang="ja-JP" altLang="en-US" dirty="0"/>
          </a:p>
        </p:txBody>
      </p:sp>
    </p:spTree>
    <p:extLst>
      <p:ext uri="{BB962C8B-B14F-4D97-AF65-F5344CB8AC3E}">
        <p14:creationId xmlns:p14="http://schemas.microsoft.com/office/powerpoint/2010/main" val="30845211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7042965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2131060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smtClean="0"/>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2008901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1290347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6383411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2448523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smtClean="0"/>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3940000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endParaRPr kumimoji="1" lang="ja-JP" altLang="en-US"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1400" b="1">
                <a:solidFill>
                  <a:schemeClr val="tx1"/>
                </a:solidFill>
              </a:defRPr>
            </a:lvl1pPr>
          </a:lstStyle>
          <a:p>
            <a:fld id="{B92EF94C-45BD-44A6-A547-E48BE4B28AB4}" type="slidenum">
              <a:rPr lang="ja-JP" altLang="en-US" smtClean="0"/>
              <a:pPr/>
              <a:t>‹#›</a:t>
            </a:fld>
            <a:endParaRPr lang="ja-JP" altLang="en-US" dirty="0"/>
          </a:p>
        </p:txBody>
      </p:sp>
    </p:spTree>
    <p:extLst>
      <p:ext uri="{BB962C8B-B14F-4D97-AF65-F5344CB8AC3E}">
        <p14:creationId xmlns:p14="http://schemas.microsoft.com/office/powerpoint/2010/main" val="38809150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731" r:id="rId13"/>
  </p:sldLayoutIdLst>
  <p:timing>
    <p:tnLst>
      <p:par>
        <p:cTn id="1" dur="indefinite" restart="never" nodeType="tmRoot"/>
      </p:par>
    </p:tnLst>
  </p:timing>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endParaRPr kumimoji="1" lang="ja-JP" altLang="en-US"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B92EF94C-45BD-44A6-A547-E48BE4B28AB4}" type="slidenum">
              <a:rPr kumimoji="1" lang="ja-JP" altLang="en-US" smtClean="0"/>
              <a:pPr/>
              <a:t>‹#›</a:t>
            </a:fld>
            <a:endParaRPr kumimoji="1" lang="ja-JP" altLang="en-US" dirty="0"/>
          </a:p>
        </p:txBody>
      </p:sp>
    </p:spTree>
    <p:extLst>
      <p:ext uri="{BB962C8B-B14F-4D97-AF65-F5344CB8AC3E}">
        <p14:creationId xmlns:p14="http://schemas.microsoft.com/office/powerpoint/2010/main" val="188267707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
          <p:cNvSpPr>
            <a:spLocks noChangeArrowheads="1"/>
          </p:cNvSpPr>
          <p:nvPr/>
        </p:nvSpPr>
        <p:spPr bwMode="auto">
          <a:xfrm>
            <a:off x="1" y="-23468"/>
            <a:ext cx="9906000" cy="520187"/>
          </a:xfrm>
          <a:prstGeom prst="rect">
            <a:avLst/>
          </a:prstGeom>
          <a:solidFill>
            <a:srgbClr val="0070C0"/>
          </a:solidFill>
          <a:ln>
            <a:noFill/>
          </a:ln>
          <a:effectLst/>
        </p:spPr>
        <p:txBody>
          <a:bodyPr vert="horz" wrap="square" lIns="88438" tIns="44218" rIns="88438" bIns="44218" numCol="1" anchor="ctr" anchorCtr="0" compatLnSpc="1">
            <a:prstTxWarp prst="textNoShape">
              <a:avLst/>
            </a:prstTxWarp>
            <a:spAutoFit/>
          </a:bodyPr>
          <a:lstStyle/>
          <a:p>
            <a:pPr algn="ctr" fontAlgn="base" hangingPunct="0"/>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共生社会</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ホストタウンに</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ja-JP"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 y="559864"/>
            <a:ext cx="7720892" cy="430887"/>
          </a:xfrm>
          <a:prstGeom prst="rect">
            <a:avLst/>
          </a:prstGeom>
        </p:spPr>
        <p:txBody>
          <a:bodyPr wrap="square">
            <a:spAutoFit/>
          </a:bodyPr>
          <a:lstStyle/>
          <a:p>
            <a:pPr marL="342900" indent="-342900">
              <a:buFont typeface="Wingdings" panose="05000000000000000000" pitchFamily="2" charset="2"/>
              <a:buChar char="n"/>
            </a:pP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活動計画の概要</a:t>
            </a:r>
            <a:endParaRPr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348949679"/>
              </p:ext>
            </p:extLst>
          </p:nvPr>
        </p:nvGraphicFramePr>
        <p:xfrm>
          <a:off x="317451" y="1051436"/>
          <a:ext cx="9271100" cy="5302018"/>
        </p:xfrm>
        <a:graphic>
          <a:graphicData uri="http://schemas.openxmlformats.org/drawingml/2006/table">
            <a:tbl>
              <a:tblPr firstRow="1" bandRow="1">
                <a:tableStyleId>{5940675A-B579-460E-94D1-54222C63F5DA}</a:tableStyleId>
              </a:tblPr>
              <a:tblGrid>
                <a:gridCol w="921032">
                  <a:extLst>
                    <a:ext uri="{9D8B030D-6E8A-4147-A177-3AD203B41FA5}">
                      <a16:colId xmlns:a16="http://schemas.microsoft.com/office/drawing/2014/main" val="20000"/>
                    </a:ext>
                  </a:extLst>
                </a:gridCol>
                <a:gridCol w="991880">
                  <a:extLst>
                    <a:ext uri="{9D8B030D-6E8A-4147-A177-3AD203B41FA5}">
                      <a16:colId xmlns:a16="http://schemas.microsoft.com/office/drawing/2014/main" val="20001"/>
                    </a:ext>
                  </a:extLst>
                </a:gridCol>
                <a:gridCol w="1346124">
                  <a:extLst>
                    <a:ext uri="{9D8B030D-6E8A-4147-A177-3AD203B41FA5}">
                      <a16:colId xmlns:a16="http://schemas.microsoft.com/office/drawing/2014/main" val="20002"/>
                    </a:ext>
                  </a:extLst>
                </a:gridCol>
                <a:gridCol w="6012064">
                  <a:extLst>
                    <a:ext uri="{9D8B030D-6E8A-4147-A177-3AD203B41FA5}">
                      <a16:colId xmlns:a16="http://schemas.microsoft.com/office/drawing/2014/main" val="3586555487"/>
                    </a:ext>
                  </a:extLst>
                </a:gridCol>
              </a:tblGrid>
              <a:tr h="577364">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strike="noStrike" baseline="0" dirty="0" smtClean="0">
                          <a:latin typeface="Meiryo UI" panose="020B0604030504040204" pitchFamily="50" charset="-128"/>
                          <a:ea typeface="Meiryo UI" panose="020B0604030504040204" pitchFamily="50" charset="-128"/>
                          <a:cs typeface="Meiryo UI" panose="020B0604030504040204" pitchFamily="50" charset="-128"/>
                        </a:rPr>
                        <a:t>自治体名</a:t>
                      </a:r>
                      <a:endPar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600" strike="noStrik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相手国・地域名</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活動計画</a:t>
                      </a:r>
                    </a:p>
                  </a:txBody>
                  <a:tcPr anchor="ctr"/>
                </a:tc>
                <a:extLst>
                  <a:ext uri="{0D108BD9-81ED-4DB2-BD59-A6C34878D82A}">
                    <a16:rowId xmlns:a16="http://schemas.microsoft.com/office/drawing/2014/main" val="10000"/>
                  </a:ext>
                </a:extLst>
              </a:tr>
              <a:tr h="4724654">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栃木県</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那須塩原市</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strike="noStrike" baseline="0" dirty="0" smtClean="0">
                          <a:latin typeface="Meiryo UI" panose="020B0604030504040204" pitchFamily="50" charset="-128"/>
                          <a:ea typeface="Meiryo UI" panose="020B0604030504040204" pitchFamily="50" charset="-128"/>
                          <a:cs typeface="Meiryo UI" panose="020B0604030504040204" pitchFamily="50" charset="-128"/>
                        </a:rPr>
                        <a:t>オーストリア</a:t>
                      </a:r>
                      <a:endParaRPr kumimoji="1" lang="en-US" altLang="ja-JP" sz="1400" strike="noStrike" baseline="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パラリンピアン等との交流</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年にはオーストリアパラ水泳選手と市内中学校との交流を行い、障害者スポーツの普及と多様性の理解を図った。</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年度は、オーストリアパラ水泳選手、パラ自転車選手と、市内の小中学校でオンライン交流を実施し、今後も継続的に実施する。大会後にはオーストリアパラ選手と事後交流を実施予定で、スポーツ体験会や交流会を通し、障害スポーツの理解等を促進する。</a:t>
                      </a:r>
                      <a:endPar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ユニバーサルデザインの街づくり</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海外パラアスリートの受け入れを契機に、障害を持つ方や高齢者の外国人旅行者でも安全に快適に過ごせるよう、観光関係者と協力した情報発信や、宿泊施設、観光施設等のバリアフリー化を推進する。那須塩原駅には新たなエレベーターを整備し、那須塩原市図書館ではスロープの整備や多目的トイレ等のバリアフリー化の整備を行った。</a:t>
                      </a:r>
                      <a:endPar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心のバリアフリー</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年度は市内の小中学校</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校がパラアスリートとの交流を行い、２０２０年度は１５校が、パラスポーツへの理解を深める教育に取り組んでいる。</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月には、市民を対象に地域共生社会のシンポジウムを開催した。同じく</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strike="noStrike" dirty="0" smtClean="0">
                          <a:latin typeface="Meiryo UI" panose="020B0604030504040204" pitchFamily="50" charset="-128"/>
                          <a:ea typeface="Meiryo UI" panose="020B0604030504040204" pitchFamily="50" charset="-128"/>
                          <a:cs typeface="Meiryo UI" panose="020B0604030504040204" pitchFamily="50" charset="-128"/>
                        </a:rPr>
                        <a:t>月には、廃校後の小学校で障害者アート展覧会を実施した。またタクシー会社を対象にユニバーサルタクシードライバー研修に取り組んでいる。</a:t>
                      </a:r>
                      <a:endParaRPr kumimoji="1" lang="en-US" altLang="ja-JP" sz="1400" strike="noStrik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41184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TM02900743[[fn=オーガニック]]</Template>
  <TotalTime>0</TotalTime>
  <Words>287</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HGPｺﾞｼｯｸE</vt:lpstr>
      <vt:lpstr>HG創英角ｺﾞｼｯｸUB</vt:lpstr>
      <vt:lpstr>Meiryo UI</vt:lpstr>
      <vt:lpstr>ＭＳ Ｐゴシック</vt:lpstr>
      <vt:lpstr>Calibri</vt:lpstr>
      <vt:lpstr>Calibri Light</vt:lpstr>
      <vt:lpstr>Wingdings</vt:lpstr>
      <vt:lpstr>Wingdings 2</vt:lpstr>
      <vt:lpstr>HDOfficeLightV0</vt:lpstr>
      <vt:lpstr>1_HDOfficeLightV0</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2020-05-25T07:25:23Z</dcterms:created>
  <dcterms:modified xsi:type="dcterms:W3CDTF">2020-10-30T12:46:21Z</dcterms:modified>
</cp:coreProperties>
</file>